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64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5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5" name="Content Placeholder 4" descr="saucelab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473599" y="1200150"/>
            <a:ext cx="8196803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50</cp:revision>
  <cp:lastPrinted>2016-06-02T14:13:28Z</cp:lastPrinted>
  <dcterms:created xsi:type="dcterms:W3CDTF">2016-05-31T15:19:19Z</dcterms:created>
  <dcterms:modified xsi:type="dcterms:W3CDTF">2016-06-02T14:16:31Z</dcterms:modified>
</cp:coreProperties>
</file>